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0" r:id="rId5"/>
    <p:sldId id="428" r:id="rId6"/>
    <p:sldId id="429" r:id="rId7"/>
    <p:sldId id="432" r:id="rId8"/>
    <p:sldId id="433" r:id="rId9"/>
    <p:sldId id="434" r:id="rId10"/>
    <p:sldId id="430" r:id="rId11"/>
    <p:sldId id="431" r:id="rId12"/>
    <p:sldId id="470" r:id="rId13"/>
    <p:sldId id="471" r:id="rId14"/>
    <p:sldId id="444" r:id="rId15"/>
    <p:sldId id="448" r:id="rId16"/>
    <p:sldId id="436" r:id="rId17"/>
    <p:sldId id="437" r:id="rId18"/>
    <p:sldId id="442" r:id="rId19"/>
    <p:sldId id="438" r:id="rId20"/>
    <p:sldId id="446" r:id="rId21"/>
    <p:sldId id="447" r:id="rId22"/>
    <p:sldId id="449" r:id="rId23"/>
    <p:sldId id="450" r:id="rId24"/>
    <p:sldId id="451" r:id="rId25"/>
    <p:sldId id="445" r:id="rId26"/>
    <p:sldId id="435" r:id="rId27"/>
    <p:sldId id="439" r:id="rId28"/>
    <p:sldId id="440" r:id="rId29"/>
    <p:sldId id="452" r:id="rId30"/>
    <p:sldId id="453" r:id="rId31"/>
    <p:sldId id="472" r:id="rId32"/>
    <p:sldId id="454" r:id="rId33"/>
    <p:sldId id="458" r:id="rId34"/>
    <p:sldId id="456" r:id="rId35"/>
    <p:sldId id="457" r:id="rId36"/>
    <p:sldId id="459" r:id="rId37"/>
    <p:sldId id="463" r:id="rId38"/>
    <p:sldId id="461" r:id="rId39"/>
    <p:sldId id="464" r:id="rId40"/>
    <p:sldId id="460" r:id="rId41"/>
    <p:sldId id="462" r:id="rId42"/>
    <p:sldId id="465" r:id="rId43"/>
    <p:sldId id="466" r:id="rId44"/>
    <p:sldId id="467" r:id="rId45"/>
    <p:sldId id="455" r:id="rId46"/>
    <p:sldId id="468" r:id="rId47"/>
    <p:sldId id="469" r:id="rId48"/>
    <p:sldId id="473" r:id="rId49"/>
    <p:sldId id="427" r:id="rId50"/>
    <p:sldId id="412" r:id="rId51"/>
    <p:sldId id="413" r:id="rId52"/>
    <p:sldId id="414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75" d="100"/>
          <a:sy n="75" d="100"/>
        </p:scale>
        <p:origin x="-126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://www.indeav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=""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 cstate="print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340108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=""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=""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3012" y="33528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2165</Words>
  <Application>Microsoft Office PowerPoint</Application>
  <PresentationFormat>Custom</PresentationFormat>
  <Paragraphs>425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Slide 11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Slide 30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2017-03-15T19:13:31Z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